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66" r:id="rId2"/>
  </p:sldIdLst>
  <p:sldSz cx="21240750" cy="30240288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70" userDrawn="1">
          <p15:clr>
            <a:srgbClr val="A4A3A4"/>
          </p15:clr>
        </p15:guide>
        <p15:guide id="2" pos="66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514" initials="8" lastIdx="1" clrIdx="0">
    <p:extLst>
      <p:ext uri="{19B8F6BF-5375-455C-9EA6-DF929625EA0E}">
        <p15:presenceInfo xmlns:p15="http://schemas.microsoft.com/office/powerpoint/2012/main" userId="851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670D73"/>
    <a:srgbClr val="B29292"/>
    <a:srgbClr val="3C1A56"/>
    <a:srgbClr val="F6F4E2"/>
    <a:srgbClr val="FFFFD9"/>
    <a:srgbClr val="EFFBFF"/>
    <a:srgbClr val="A86ED4"/>
    <a:srgbClr val="CFAFE7"/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8" autoAdjust="0"/>
    <p:restoredTop sz="94660"/>
  </p:normalViewPr>
  <p:slideViewPr>
    <p:cSldViewPr>
      <p:cViewPr varScale="1">
        <p:scale>
          <a:sx n="19" d="100"/>
          <a:sy n="19" d="100"/>
        </p:scale>
        <p:origin x="2606" y="53"/>
      </p:cViewPr>
      <p:guideLst>
        <p:guide orient="horz" pos="9570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217099-6BEE-437B-BB8F-D1049922D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094" y="4949049"/>
            <a:ext cx="15930563" cy="10528100"/>
          </a:xfrm>
        </p:spPr>
        <p:txBody>
          <a:bodyPr anchor="b"/>
          <a:lstStyle>
            <a:lvl1pPr algn="ctr">
              <a:defRPr sz="10453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C6DA1C-A86D-4F12-8991-0F31E1153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4181"/>
            </a:lvl1pPr>
            <a:lvl2pPr marL="796534" indent="0" algn="ctr">
              <a:buNone/>
              <a:defRPr sz="3484"/>
            </a:lvl2pPr>
            <a:lvl3pPr marL="1593068" indent="0" algn="ctr">
              <a:buNone/>
              <a:defRPr sz="3136"/>
            </a:lvl3pPr>
            <a:lvl4pPr marL="2389602" indent="0" algn="ctr">
              <a:buNone/>
              <a:defRPr sz="2788"/>
            </a:lvl4pPr>
            <a:lvl5pPr marL="3186135" indent="0" algn="ctr">
              <a:buNone/>
              <a:defRPr sz="2788"/>
            </a:lvl5pPr>
            <a:lvl6pPr marL="3982669" indent="0" algn="ctr">
              <a:buNone/>
              <a:defRPr sz="2788"/>
            </a:lvl6pPr>
            <a:lvl7pPr marL="4779203" indent="0" algn="ctr">
              <a:buNone/>
              <a:defRPr sz="2788"/>
            </a:lvl7pPr>
            <a:lvl8pPr marL="5575737" indent="0" algn="ctr">
              <a:buNone/>
              <a:defRPr sz="2788"/>
            </a:lvl8pPr>
            <a:lvl9pPr marL="6372271" indent="0" algn="ctr">
              <a:buNone/>
              <a:defRPr sz="2788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8EF739-9C2B-4058-80AA-B8B03791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FB2F97-6423-4AC9-9375-AB439DD4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C8A06A-FF65-496B-86BE-C474F77F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50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66F75-7BFB-4BEE-85E0-F4B6733C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03E4058-7866-4957-A817-7E10717F1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915772-3ECD-4035-9A1E-F838A6EF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A4EFD3-40AD-4ECC-AB5F-EC632682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79B6D-250F-49F3-98D8-169034A3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20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0F540FC-94F2-456F-9994-D5B26126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00412" y="1610015"/>
            <a:ext cx="4580037" cy="2562724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457E03-AE69-4792-9AB3-5A2B5B6E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60301" y="1610015"/>
            <a:ext cx="13474601" cy="25627246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940470-6AC0-4F75-B5A6-5BD29716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B52C1D-2156-4D4E-A098-9A899ED4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2BB4FC-BDF2-4BBB-B9F5-734C5CA1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1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21EF6-32FB-44D4-8AF8-F7C30842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B80222-1356-49A3-AB8A-56172A08A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8C5DB2-0FB2-454E-A463-5608FE46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C372D1-3D76-4C4A-831A-EC5D9BC6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EC3846-8363-4623-8682-0D295581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90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C10F34-E3E0-47D5-B970-2A62094C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9" y="7539076"/>
            <a:ext cx="18320147" cy="12579118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787AAA-66E9-4FAB-8EA9-668ADAF9E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239" y="20237197"/>
            <a:ext cx="18320147" cy="6615061"/>
          </a:xfrm>
        </p:spPr>
        <p:txBody>
          <a:bodyPr/>
          <a:lstStyle>
            <a:lvl1pPr marL="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1pPr>
            <a:lvl2pPr marL="796534" indent="0">
              <a:buNone/>
              <a:defRPr sz="3484">
                <a:solidFill>
                  <a:schemeClr val="tx1">
                    <a:tint val="75000"/>
                  </a:schemeClr>
                </a:solidFill>
              </a:defRPr>
            </a:lvl2pPr>
            <a:lvl3pPr marL="1593068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3pPr>
            <a:lvl4pPr marL="2389602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4pPr>
            <a:lvl5pPr marL="3186135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5pPr>
            <a:lvl6pPr marL="3982669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6pPr>
            <a:lvl7pPr marL="4779203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7pPr>
            <a:lvl8pPr marL="5575737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8pPr>
            <a:lvl9pPr marL="6372271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514EDC-FA66-4941-AAF6-04B73085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17EBF0-AAEB-44EA-BE85-4EB63110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34ACC5-0467-489F-90AB-472C69E1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75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D2FE4-4CA7-4F7D-B79F-9BE5179F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8C661C-430A-4BD9-8DCF-2D424CCCB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DDF851-C2F0-4484-AF29-06970012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908320-028D-451B-8258-4AA80AA5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FEFCAE-99DD-40B2-A4F6-6DEC8ED1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0C72CC-5506-4BB1-8DB7-57420D21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40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5E07E0-FF90-4491-9397-6E9A7ABD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8" y="1610017"/>
            <a:ext cx="18320147" cy="584505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3D63C4-62B7-4FAC-9EEA-624A26DD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69" y="7413073"/>
            <a:ext cx="8985832" cy="3633032"/>
          </a:xfrm>
        </p:spPr>
        <p:txBody>
          <a:bodyPr anchor="b"/>
          <a:lstStyle>
            <a:lvl1pPr marL="0" indent="0">
              <a:buNone/>
              <a:defRPr sz="4181" b="1"/>
            </a:lvl1pPr>
            <a:lvl2pPr marL="796534" indent="0">
              <a:buNone/>
              <a:defRPr sz="3484" b="1"/>
            </a:lvl2pPr>
            <a:lvl3pPr marL="1593068" indent="0">
              <a:buNone/>
              <a:defRPr sz="3136" b="1"/>
            </a:lvl3pPr>
            <a:lvl4pPr marL="2389602" indent="0">
              <a:buNone/>
              <a:defRPr sz="2788" b="1"/>
            </a:lvl4pPr>
            <a:lvl5pPr marL="3186135" indent="0">
              <a:buNone/>
              <a:defRPr sz="2788" b="1"/>
            </a:lvl5pPr>
            <a:lvl6pPr marL="3982669" indent="0">
              <a:buNone/>
              <a:defRPr sz="2788" b="1"/>
            </a:lvl6pPr>
            <a:lvl7pPr marL="4779203" indent="0">
              <a:buNone/>
              <a:defRPr sz="2788" b="1"/>
            </a:lvl7pPr>
            <a:lvl8pPr marL="5575737" indent="0">
              <a:buNone/>
              <a:defRPr sz="2788" b="1"/>
            </a:lvl8pPr>
            <a:lvl9pPr marL="6372271" indent="0">
              <a:buNone/>
              <a:defRPr sz="2788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F703A3-A779-4218-8878-743F9604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3069" y="11046105"/>
            <a:ext cx="8985832" cy="162471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F87A5E-78FF-401C-9453-6AD1D705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53130" y="7413073"/>
            <a:ext cx="9030085" cy="3633032"/>
          </a:xfrm>
        </p:spPr>
        <p:txBody>
          <a:bodyPr anchor="b"/>
          <a:lstStyle>
            <a:lvl1pPr marL="0" indent="0">
              <a:buNone/>
              <a:defRPr sz="4181" b="1"/>
            </a:lvl1pPr>
            <a:lvl2pPr marL="796534" indent="0">
              <a:buNone/>
              <a:defRPr sz="3484" b="1"/>
            </a:lvl2pPr>
            <a:lvl3pPr marL="1593068" indent="0">
              <a:buNone/>
              <a:defRPr sz="3136" b="1"/>
            </a:lvl3pPr>
            <a:lvl4pPr marL="2389602" indent="0">
              <a:buNone/>
              <a:defRPr sz="2788" b="1"/>
            </a:lvl4pPr>
            <a:lvl5pPr marL="3186135" indent="0">
              <a:buNone/>
              <a:defRPr sz="2788" b="1"/>
            </a:lvl5pPr>
            <a:lvl6pPr marL="3982669" indent="0">
              <a:buNone/>
              <a:defRPr sz="2788" b="1"/>
            </a:lvl6pPr>
            <a:lvl7pPr marL="4779203" indent="0">
              <a:buNone/>
              <a:defRPr sz="2788" b="1"/>
            </a:lvl7pPr>
            <a:lvl8pPr marL="5575737" indent="0">
              <a:buNone/>
              <a:defRPr sz="2788" b="1"/>
            </a:lvl8pPr>
            <a:lvl9pPr marL="6372271" indent="0">
              <a:buNone/>
              <a:defRPr sz="2788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854B51-E3BC-40A7-B501-F6DA4BEB8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53130" y="11046105"/>
            <a:ext cx="9030085" cy="162471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93E95B8-357E-4ACF-AB1D-98BDFC80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D6E4AF-B62A-45F7-8D80-DB8DEA50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E66BF78-90C5-4AF5-91D7-919732F7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9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506CA-D477-487F-9371-C294E24F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A8DCBE8-56E7-4288-A976-C6896B3E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45FC302-AD6C-475B-8D4E-36FE3A66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9CC33A5-873C-467D-9A0F-49AACD8B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8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FE379BC-6382-4ADA-A963-BB1B0885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FCBB751-AA5E-41F6-B058-CB10747C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E00ECF-019F-4065-AD42-9AEDEA1D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29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F00984-A7E4-4B67-A669-93B99BE4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9" y="2016019"/>
            <a:ext cx="6850694" cy="7056067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7A0A65-215F-4542-881B-2E6853EA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085" y="4354044"/>
            <a:ext cx="10753130" cy="21490205"/>
          </a:xfrm>
        </p:spPr>
        <p:txBody>
          <a:bodyPr/>
          <a:lstStyle>
            <a:lvl1pPr>
              <a:defRPr sz="5575"/>
            </a:lvl1pPr>
            <a:lvl2pPr>
              <a:defRPr sz="4878"/>
            </a:lvl2pPr>
            <a:lvl3pPr>
              <a:defRPr sz="4181"/>
            </a:lvl3pPr>
            <a:lvl4pPr>
              <a:defRPr sz="3484"/>
            </a:lvl4pPr>
            <a:lvl5pPr>
              <a:defRPr sz="3484"/>
            </a:lvl5pPr>
            <a:lvl6pPr>
              <a:defRPr sz="3484"/>
            </a:lvl6pPr>
            <a:lvl7pPr>
              <a:defRPr sz="3484"/>
            </a:lvl7pPr>
            <a:lvl8pPr>
              <a:defRPr sz="3484"/>
            </a:lvl8pPr>
            <a:lvl9pPr>
              <a:defRPr sz="3484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19BE758-C36C-4D03-81D2-2C8C903C4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69" y="9072087"/>
            <a:ext cx="6850694" cy="16807162"/>
          </a:xfrm>
        </p:spPr>
        <p:txBody>
          <a:bodyPr/>
          <a:lstStyle>
            <a:lvl1pPr marL="0" indent="0">
              <a:buNone/>
              <a:defRPr sz="2788"/>
            </a:lvl1pPr>
            <a:lvl2pPr marL="796534" indent="0">
              <a:buNone/>
              <a:defRPr sz="2439"/>
            </a:lvl2pPr>
            <a:lvl3pPr marL="1593068" indent="0">
              <a:buNone/>
              <a:defRPr sz="2091"/>
            </a:lvl3pPr>
            <a:lvl4pPr marL="2389602" indent="0">
              <a:buNone/>
              <a:defRPr sz="1742"/>
            </a:lvl4pPr>
            <a:lvl5pPr marL="3186135" indent="0">
              <a:buNone/>
              <a:defRPr sz="1742"/>
            </a:lvl5pPr>
            <a:lvl6pPr marL="3982669" indent="0">
              <a:buNone/>
              <a:defRPr sz="1742"/>
            </a:lvl6pPr>
            <a:lvl7pPr marL="4779203" indent="0">
              <a:buNone/>
              <a:defRPr sz="1742"/>
            </a:lvl7pPr>
            <a:lvl8pPr marL="5575737" indent="0">
              <a:buNone/>
              <a:defRPr sz="1742"/>
            </a:lvl8pPr>
            <a:lvl9pPr marL="6372271" indent="0">
              <a:buNone/>
              <a:defRPr sz="174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FBC0AD-04A4-4B06-8AD3-31CDBD20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43C7D3-F77A-4875-A460-FB4BF02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0A5328-3257-4D27-9D68-790756E3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62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71890-0705-46D0-A73C-00E8B364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9" y="2016019"/>
            <a:ext cx="6850694" cy="7056067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D5DF23-C654-422C-957F-666CB20FD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30085" y="4354044"/>
            <a:ext cx="10753130" cy="21490205"/>
          </a:xfrm>
        </p:spPr>
        <p:txBody>
          <a:bodyPr/>
          <a:lstStyle>
            <a:lvl1pPr marL="0" indent="0">
              <a:buNone/>
              <a:defRPr sz="5575"/>
            </a:lvl1pPr>
            <a:lvl2pPr marL="796534" indent="0">
              <a:buNone/>
              <a:defRPr sz="4878"/>
            </a:lvl2pPr>
            <a:lvl3pPr marL="1593068" indent="0">
              <a:buNone/>
              <a:defRPr sz="4181"/>
            </a:lvl3pPr>
            <a:lvl4pPr marL="2389602" indent="0">
              <a:buNone/>
              <a:defRPr sz="3484"/>
            </a:lvl4pPr>
            <a:lvl5pPr marL="3186135" indent="0">
              <a:buNone/>
              <a:defRPr sz="3484"/>
            </a:lvl5pPr>
            <a:lvl6pPr marL="3982669" indent="0">
              <a:buNone/>
              <a:defRPr sz="3484"/>
            </a:lvl6pPr>
            <a:lvl7pPr marL="4779203" indent="0">
              <a:buNone/>
              <a:defRPr sz="3484"/>
            </a:lvl7pPr>
            <a:lvl8pPr marL="5575737" indent="0">
              <a:buNone/>
              <a:defRPr sz="3484"/>
            </a:lvl8pPr>
            <a:lvl9pPr marL="6372271" indent="0">
              <a:buNone/>
              <a:defRPr sz="3484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C71EBF-F043-42FD-8766-C998F57D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69" y="9072087"/>
            <a:ext cx="6850694" cy="16807162"/>
          </a:xfrm>
        </p:spPr>
        <p:txBody>
          <a:bodyPr/>
          <a:lstStyle>
            <a:lvl1pPr marL="0" indent="0">
              <a:buNone/>
              <a:defRPr sz="2788"/>
            </a:lvl1pPr>
            <a:lvl2pPr marL="796534" indent="0">
              <a:buNone/>
              <a:defRPr sz="2439"/>
            </a:lvl2pPr>
            <a:lvl3pPr marL="1593068" indent="0">
              <a:buNone/>
              <a:defRPr sz="2091"/>
            </a:lvl3pPr>
            <a:lvl4pPr marL="2389602" indent="0">
              <a:buNone/>
              <a:defRPr sz="1742"/>
            </a:lvl4pPr>
            <a:lvl5pPr marL="3186135" indent="0">
              <a:buNone/>
              <a:defRPr sz="1742"/>
            </a:lvl5pPr>
            <a:lvl6pPr marL="3982669" indent="0">
              <a:buNone/>
              <a:defRPr sz="1742"/>
            </a:lvl6pPr>
            <a:lvl7pPr marL="4779203" indent="0">
              <a:buNone/>
              <a:defRPr sz="1742"/>
            </a:lvl7pPr>
            <a:lvl8pPr marL="5575737" indent="0">
              <a:buNone/>
              <a:defRPr sz="1742"/>
            </a:lvl8pPr>
            <a:lvl9pPr marL="6372271" indent="0">
              <a:buNone/>
              <a:defRPr sz="174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9F6996-9E1A-4E7A-8A40-1B9E05D0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AEE544-D803-4E4B-A33E-3343A896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FB978E-36B8-4C4F-902F-206427F2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85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6ED91A-38D9-465F-8BCA-B8C6077D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02" y="1610017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14E8E9-1C23-452B-BF8E-9B863ECD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A55A5E-42C3-4848-9371-3A2A34BF1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301" y="28028269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7E88-A9A0-47E7-8662-C7F96EFFE194}" type="datetimeFigureOut">
              <a:rPr lang="zh-TW" altLang="en-US" smtClean="0"/>
              <a:t>2025/10/3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44AB94-4E53-4975-8FFA-7E85F9CF1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35999" y="28028269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615502-0366-4E54-BB5D-A3B37A8C6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01280" y="28028269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E419-8A13-4D24-A7F4-196F11D5F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6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1593068" rtl="0" eaLnBrk="1" latinLnBrk="0" hangingPunct="1">
        <a:lnSpc>
          <a:spcPct val="90000"/>
        </a:lnSpc>
        <a:spcBef>
          <a:spcPct val="0"/>
        </a:spcBef>
        <a:buNone/>
        <a:defRPr sz="76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267" indent="-398267" algn="l" defTabSz="1593068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4878" kern="1200">
          <a:solidFill>
            <a:schemeClr val="tx1"/>
          </a:solidFill>
          <a:latin typeface="+mn-lt"/>
          <a:ea typeface="+mn-ea"/>
          <a:cs typeface="+mn-cs"/>
        </a:defRPr>
      </a:lvl1pPr>
      <a:lvl2pPr marL="1194801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1991335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484" kern="1200">
          <a:solidFill>
            <a:schemeClr val="tx1"/>
          </a:solidFill>
          <a:latin typeface="+mn-lt"/>
          <a:ea typeface="+mn-ea"/>
          <a:cs typeface="+mn-cs"/>
        </a:defRPr>
      </a:lvl3pPr>
      <a:lvl4pPr marL="2787868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584402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4380936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5177470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974004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770538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96534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2pPr>
      <a:lvl3pPr marL="1593068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3pPr>
      <a:lvl4pPr marL="2389602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186135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3982669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4779203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575737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372271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238E197-B794-4BC8-9C3B-EB7B26427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130478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3E1E362-C461-4C8C-AF53-FAE4D470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" y="19756119"/>
            <a:ext cx="21240750" cy="11437013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E12159B7-90F8-4BEB-B457-16C29815D075}"/>
              </a:ext>
            </a:extLst>
          </p:cNvPr>
          <p:cNvGrpSpPr/>
          <p:nvPr/>
        </p:nvGrpSpPr>
        <p:grpSpPr>
          <a:xfrm>
            <a:off x="1774272" y="2198474"/>
            <a:ext cx="17792700" cy="26035793"/>
            <a:chOff x="-18478500" y="2476500"/>
            <a:chExt cx="17792700" cy="2603579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6137008-2438-4B6A-8117-52552F94DA8F}"/>
                </a:ext>
              </a:extLst>
            </p:cNvPr>
            <p:cNvSpPr/>
            <p:nvPr/>
          </p:nvSpPr>
          <p:spPr>
            <a:xfrm>
              <a:off x="-18364200" y="2642393"/>
              <a:ext cx="17678400" cy="25869900"/>
            </a:xfrm>
            <a:prstGeom prst="rect">
              <a:avLst/>
            </a:prstGeom>
            <a:noFill/>
            <a:ln w="190500">
              <a:solidFill>
                <a:schemeClr val="bg1">
                  <a:lumMod val="75000"/>
                  <a:alpha val="58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9E75FB1-DA33-43B2-BAF9-982B8E0FF33F}"/>
                </a:ext>
              </a:extLst>
            </p:cNvPr>
            <p:cNvSpPr/>
            <p:nvPr/>
          </p:nvSpPr>
          <p:spPr>
            <a:xfrm>
              <a:off x="-18478500" y="2476500"/>
              <a:ext cx="17678400" cy="25869900"/>
            </a:xfrm>
            <a:prstGeom prst="rect">
              <a:avLst/>
            </a:prstGeom>
            <a:noFill/>
            <a:ln w="190500"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22BDE64-C572-415D-9AD5-30E4118976DB}"/>
              </a:ext>
            </a:extLst>
          </p:cNvPr>
          <p:cNvSpPr txBox="1"/>
          <p:nvPr/>
        </p:nvSpPr>
        <p:spPr>
          <a:xfrm>
            <a:off x="3080557" y="4434080"/>
            <a:ext cx="153231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500" b="1" dirty="0">
                <a:solidFill>
                  <a:srgbClr val="00206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國立臺北商業大學</a:t>
            </a:r>
            <a:endParaRPr lang="en-US" altLang="zh-TW" sz="11500" b="1" dirty="0">
              <a:solidFill>
                <a:srgbClr val="002060"/>
              </a:solidFill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pPr algn="ctr"/>
            <a:r>
              <a:rPr lang="zh-TW" altLang="en-US" sz="11500" b="1" dirty="0">
                <a:solidFill>
                  <a:srgbClr val="002060"/>
                </a:solidFill>
                <a:ea typeface="思源黑體" panose="020B0500000000000000" pitchFamily="34" charset="-120"/>
              </a:rPr>
              <a:t>資訊與決策科學研究所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FD4FFCE-B9FA-46F9-8388-DBAA17543A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157">
            <a:off x="2805652" y="8425475"/>
            <a:ext cx="4579752" cy="4281166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0B5CC4DB-F461-47DC-BC1D-350359FB4514}"/>
              </a:ext>
            </a:extLst>
          </p:cNvPr>
          <p:cNvSpPr txBox="1"/>
          <p:nvPr/>
        </p:nvSpPr>
        <p:spPr>
          <a:xfrm rot="21109124">
            <a:off x="3353279" y="10400342"/>
            <a:ext cx="5124635" cy="173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13"/>
              </a:lnSpc>
            </a:pPr>
            <a:r>
              <a:rPr lang="zh-TW" altLang="en-US" sz="27316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賀</a:t>
            </a:r>
            <a:r>
              <a:rPr lang="en-US" altLang="zh-TW" sz="27316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華康竹風體W4" panose="03000409000000000000" pitchFamily="65" charset="-120"/>
                <a:ea typeface="華康竹風體W4" panose="03000409000000000000" pitchFamily="65" charset="-120"/>
              </a:rPr>
              <a:t>!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377D525D-DF8B-41EC-AEAE-D6E62FF12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217" y="7657453"/>
            <a:ext cx="4323683" cy="6476364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1F5B6FF5-81F4-494E-A573-C901638A8618}"/>
              </a:ext>
            </a:extLst>
          </p:cNvPr>
          <p:cNvSpPr txBox="1"/>
          <p:nvPr/>
        </p:nvSpPr>
        <p:spPr>
          <a:xfrm>
            <a:off x="3080557" y="13068944"/>
            <a:ext cx="1591027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0" b="1" dirty="0">
                <a:solidFill>
                  <a:schemeClr val="tx1">
                    <a:lumMod val="75000"/>
                    <a:lumOff val="25000"/>
                  </a:schemeClr>
                </a:solidFill>
                <a:ea typeface="思源黑體" panose="020B0500000000000000" pitchFamily="34" charset="-120"/>
              </a:rPr>
              <a:t>學生</a:t>
            </a:r>
            <a:r>
              <a:rPr lang="en-US" altLang="zh-TW" sz="9000" b="1" dirty="0">
                <a:solidFill>
                  <a:schemeClr val="tx1">
                    <a:lumMod val="75000"/>
                    <a:lumOff val="25000"/>
                  </a:schemeClr>
                </a:solidFill>
                <a:ea typeface="思源黑體" panose="020B0500000000000000" pitchFamily="34" charset="-120"/>
              </a:rPr>
              <a:t>	</a:t>
            </a:r>
            <a:r>
              <a:rPr lang="zh-TW" altLang="en-US" sz="9000" b="1" dirty="0">
                <a:solidFill>
                  <a:schemeClr val="tx1">
                    <a:lumMod val="75000"/>
                    <a:lumOff val="25000"/>
                  </a:schemeClr>
                </a:solidFill>
                <a:ea typeface="思源黑體" panose="020B0500000000000000" pitchFamily="34" charset="-120"/>
              </a:rPr>
              <a:t>李幸恩、涂雅筑、</a:t>
            </a:r>
            <a:endParaRPr lang="en-US" altLang="zh-TW" sz="9000" b="1" dirty="0">
              <a:solidFill>
                <a:schemeClr val="tx1">
                  <a:lumMod val="75000"/>
                  <a:lumOff val="25000"/>
                </a:schemeClr>
              </a:solidFill>
              <a:ea typeface="思源黑體" panose="020B0500000000000000" pitchFamily="34" charset="-120"/>
            </a:endParaRPr>
          </a:p>
          <a:p>
            <a:pPr algn="ctr"/>
            <a:r>
              <a:rPr lang="zh-TW" altLang="en-US" sz="9000" b="1" dirty="0">
                <a:solidFill>
                  <a:schemeClr val="tx1">
                    <a:lumMod val="75000"/>
                    <a:lumOff val="25000"/>
                  </a:schemeClr>
                </a:solidFill>
                <a:ea typeface="思源黑體" panose="020B0500000000000000" pitchFamily="34" charset="-120"/>
              </a:rPr>
              <a:t>林煒銘、黃子芸，榮獲</a:t>
            </a:r>
            <a:endParaRPr lang="en-US" altLang="zh-TW" sz="9000" b="1" dirty="0">
              <a:solidFill>
                <a:schemeClr val="tx1">
                  <a:lumMod val="75000"/>
                  <a:lumOff val="25000"/>
                </a:schemeClr>
              </a:solidFill>
              <a:ea typeface="思源黑體" panose="020B0500000000000000" pitchFamily="34" charset="-120"/>
            </a:endParaRPr>
          </a:p>
          <a:p>
            <a:pPr algn="ctr"/>
            <a:r>
              <a:rPr lang="zh-TW" altLang="en-US" sz="9000" b="1" dirty="0">
                <a:solidFill>
                  <a:srgbClr val="7030A0"/>
                </a:solidFill>
                <a:ea typeface="思源黑體" panose="020B0500000000000000" pitchFamily="34" charset="-120"/>
              </a:rPr>
              <a:t>「</a:t>
            </a:r>
            <a:r>
              <a:rPr lang="en-US" altLang="zh-TW" sz="9000" b="1" dirty="0">
                <a:solidFill>
                  <a:srgbClr val="7030A0"/>
                </a:solidFill>
                <a:ea typeface="思源黑體" panose="020B0500000000000000" pitchFamily="34" charset="-120"/>
              </a:rPr>
              <a:t> 2025</a:t>
            </a:r>
            <a:r>
              <a:rPr lang="zh-TW" altLang="en-US" sz="9000" b="1" dirty="0">
                <a:solidFill>
                  <a:srgbClr val="7030A0"/>
                </a:solidFill>
                <a:ea typeface="思源黑體" panose="020B0500000000000000" pitchFamily="34" charset="-120"/>
              </a:rPr>
              <a:t>捷運盃黑客松」</a:t>
            </a:r>
            <a:r>
              <a:rPr lang="zh-TW" altLang="en-US" sz="9000" b="1" dirty="0">
                <a:solidFill>
                  <a:schemeClr val="tx1">
                    <a:lumMod val="75000"/>
                    <a:lumOff val="25000"/>
                  </a:schemeClr>
                </a:solidFill>
                <a:ea typeface="思源黑體" panose="020B0500000000000000" pitchFamily="34" charset="-120"/>
              </a:rPr>
              <a:t>入選獎！</a:t>
            </a:r>
          </a:p>
        </p:txBody>
      </p:sp>
      <p:pic>
        <p:nvPicPr>
          <p:cNvPr id="53" name="圖形 52" descr="煙火">
            <a:extLst>
              <a:ext uri="{FF2B5EF4-FFF2-40B4-BE49-F238E27FC236}">
                <a16:creationId xmlns:a16="http://schemas.microsoft.com/office/drawing/2014/main" id="{BC12A73A-E0AD-4B23-B860-A0CE84026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8617" y="22972786"/>
            <a:ext cx="3667568" cy="3667568"/>
          </a:xfrm>
          <a:prstGeom prst="rect">
            <a:avLst/>
          </a:prstGeom>
        </p:spPr>
      </p:pic>
      <p:pic>
        <p:nvPicPr>
          <p:cNvPr id="54" name="圖形 53" descr="煙火">
            <a:extLst>
              <a:ext uri="{FF2B5EF4-FFF2-40B4-BE49-F238E27FC236}">
                <a16:creationId xmlns:a16="http://schemas.microsoft.com/office/drawing/2014/main" id="{AD3DD118-43DA-4D3E-94A2-B4A8E98BC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260" y="24016680"/>
            <a:ext cx="3667568" cy="3667568"/>
          </a:xfrm>
          <a:prstGeom prst="rect">
            <a:avLst/>
          </a:prstGeom>
        </p:spPr>
      </p:pic>
      <p:pic>
        <p:nvPicPr>
          <p:cNvPr id="55" name="圖形 54" descr="煙火">
            <a:extLst>
              <a:ext uri="{FF2B5EF4-FFF2-40B4-BE49-F238E27FC236}">
                <a16:creationId xmlns:a16="http://schemas.microsoft.com/office/drawing/2014/main" id="{16458C83-908A-4241-8CB7-79E01D1B9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84610" y="20880133"/>
            <a:ext cx="3667568" cy="3667568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0F922FAB-C9B3-445E-A257-D6F872F838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5" r="94809"/>
          <a:stretch/>
        </p:blipFill>
        <p:spPr>
          <a:xfrm>
            <a:off x="-99597" y="27569948"/>
            <a:ext cx="1102541" cy="209216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F63C557-CE8E-4DA7-8224-884B1B904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94" y="17839033"/>
            <a:ext cx="12773007" cy="95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2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36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思源黑體</vt:lpstr>
      <vt:lpstr>華康竹風體W4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恭 賀</dc:title>
  <dc:creator>ids</dc:creator>
  <cp:lastModifiedBy>8514</cp:lastModifiedBy>
  <cp:revision>100</cp:revision>
  <cp:lastPrinted>2022-10-28T07:09:08Z</cp:lastPrinted>
  <dcterms:created xsi:type="dcterms:W3CDTF">2020-11-09T07:11:10Z</dcterms:created>
  <dcterms:modified xsi:type="dcterms:W3CDTF">2025-10-03T03:39:26Z</dcterms:modified>
</cp:coreProperties>
</file>